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"/>
  </p:notesMasterIdLst>
  <p:sldIdLst>
    <p:sldId id="257" r:id="rId2"/>
    <p:sldId id="258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76A0"/>
    <a:srgbClr val="C24949"/>
    <a:srgbClr val="184459"/>
    <a:srgbClr val="E6E6E6"/>
    <a:srgbClr val="D34553"/>
    <a:srgbClr val="FFFFFF"/>
    <a:srgbClr val="266A8B"/>
    <a:srgbClr val="23954C"/>
    <a:srgbClr val="359F59"/>
    <a:srgbClr val="1967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 autoAdjust="0"/>
    <p:restoredTop sz="94660" autoAdjust="0"/>
  </p:normalViewPr>
  <p:slideViewPr>
    <p:cSldViewPr snapToGrid="0">
      <p:cViewPr>
        <p:scale>
          <a:sx n="125" d="100"/>
          <a:sy n="125" d="100"/>
        </p:scale>
        <p:origin x="1290" y="1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1B3C78-CC47-42BD-8AF7-22D28117C6F9}" type="datetimeFigureOut">
              <a:rPr lang="it-IT" smtClean="0"/>
              <a:t>22/07/2025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773C1-FD3B-44BA-A6EF-C1CFCFB679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0943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125">
            <a:extLst>
              <a:ext uri="{FF2B5EF4-FFF2-40B4-BE49-F238E27FC236}">
                <a16:creationId xmlns:a16="http://schemas.microsoft.com/office/drawing/2014/main" id="{20ACD5CB-7D45-D9E1-619E-29A5F1341DCB}"/>
              </a:ext>
            </a:extLst>
          </p:cNvPr>
          <p:cNvSpPr/>
          <p:nvPr userDrawn="1"/>
        </p:nvSpPr>
        <p:spPr>
          <a:xfrm>
            <a:off x="1" y="1717273"/>
            <a:ext cx="9144000" cy="3501203"/>
          </a:xfrm>
          <a:prstGeom prst="rect">
            <a:avLst/>
          </a:prstGeom>
          <a:solidFill>
            <a:srgbClr val="C249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13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7852B32F-DFF4-B038-D354-F4C42E9A84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83" y="222601"/>
            <a:ext cx="4025660" cy="1298990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16385F65-5646-32ED-A5E5-751B8668328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024" y="408440"/>
            <a:ext cx="2054893" cy="915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3836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0CF44-DBDB-4286-0179-F9E27260D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C24949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F5BA5-9B33-29FD-3ABC-A102EA4E1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34647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E76A0"/>
                </a:solidFill>
                <a:latin typeface="Trebuchet MS" panose="020B0603020202020204" pitchFamily="34" charset="0"/>
              </a:defRPr>
            </a:lvl1pPr>
            <a:lvl2pPr>
              <a:defRPr>
                <a:solidFill>
                  <a:srgbClr val="1E76A0"/>
                </a:solidFill>
                <a:latin typeface="Trebuchet MS" panose="020B0603020202020204" pitchFamily="34" charset="0"/>
              </a:defRPr>
            </a:lvl2pPr>
            <a:lvl3pPr>
              <a:defRPr>
                <a:solidFill>
                  <a:srgbClr val="1E76A0"/>
                </a:solidFill>
                <a:latin typeface="Trebuchet MS" panose="020B0603020202020204" pitchFamily="34" charset="0"/>
              </a:defRPr>
            </a:lvl3pPr>
            <a:lvl4pPr>
              <a:defRPr>
                <a:solidFill>
                  <a:srgbClr val="1E76A0"/>
                </a:solidFill>
                <a:latin typeface="Trebuchet MS" panose="020B0603020202020204" pitchFamily="34" charset="0"/>
              </a:defRPr>
            </a:lvl4pPr>
            <a:lvl5pPr>
              <a:defRPr>
                <a:solidFill>
                  <a:srgbClr val="1E76A0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t-IT" dirty="0"/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89541494-1B3E-910A-EBFB-ADE632077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7260" y="4816895"/>
            <a:ext cx="466740" cy="326606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1E76A0"/>
                </a:solidFill>
                <a:latin typeface="Trebuchet MS" panose="020B0603020202020204" pitchFamily="34" charset="0"/>
              </a:defRPr>
            </a:lvl1pPr>
          </a:lstStyle>
          <a:p>
            <a:fld id="{F8083E72-B59D-4ACF-B9BA-234948A6B0F8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4C452E9-A53B-94EE-D1BA-921F250DF097}"/>
              </a:ext>
            </a:extLst>
          </p:cNvPr>
          <p:cNvCxnSpPr>
            <a:cxnSpLocks/>
          </p:cNvCxnSpPr>
          <p:nvPr userDrawn="1"/>
        </p:nvCxnSpPr>
        <p:spPr>
          <a:xfrm rot="480000" flipV="1">
            <a:off x="8677260" y="4829959"/>
            <a:ext cx="0" cy="313541"/>
          </a:xfrm>
          <a:prstGeom prst="line">
            <a:avLst/>
          </a:prstGeom>
          <a:ln>
            <a:solidFill>
              <a:srgbClr val="C24949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8" name="Immagine 7">
            <a:extLst>
              <a:ext uri="{FF2B5EF4-FFF2-40B4-BE49-F238E27FC236}">
                <a16:creationId xmlns:a16="http://schemas.microsoft.com/office/drawing/2014/main" id="{FC575D62-00B2-9D93-693E-8C437D16C1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005" y="4802655"/>
            <a:ext cx="5997347" cy="340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409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83E72-B59D-4ACF-B9BA-234948A6B0F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526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9349461-57F1-55AC-DDF5-F4A058018125}"/>
              </a:ext>
            </a:extLst>
          </p:cNvPr>
          <p:cNvSpPr txBox="1"/>
          <p:nvPr/>
        </p:nvSpPr>
        <p:spPr>
          <a:xfrm>
            <a:off x="721517" y="2280426"/>
            <a:ext cx="7700966" cy="1716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900"/>
              </a:spcAft>
            </a:pPr>
            <a:r>
              <a:rPr lang="it-IT" sz="2700" b="1" dirty="0">
                <a:solidFill>
                  <a:schemeClr val="bg1"/>
                </a:solidFill>
                <a:latin typeface="Trebuchet MS" panose="020B0603020202020204" pitchFamily="34" charset="0"/>
              </a:rPr>
              <a:t>PRESENTATION TITLE</a:t>
            </a:r>
          </a:p>
          <a:p>
            <a:pPr algn="ctr">
              <a:spcBef>
                <a:spcPts val="450"/>
              </a:spcBef>
            </a:pPr>
            <a:r>
              <a:rPr lang="it-IT" sz="1800" dirty="0">
                <a:solidFill>
                  <a:schemeClr val="bg1"/>
                </a:solidFill>
                <a:latin typeface="Trebuchet MS" panose="020B0603020202020204" pitchFamily="34" charset="0"/>
              </a:rPr>
              <a:t>First Author</a:t>
            </a:r>
            <a:r>
              <a:rPr lang="it-IT" sz="1800" baseline="30000" dirty="0">
                <a:solidFill>
                  <a:schemeClr val="bg1"/>
                </a:solidFill>
                <a:latin typeface="Trebuchet MS" panose="020B0603020202020204" pitchFamily="34" charset="0"/>
              </a:rPr>
              <a:t> 1</a:t>
            </a:r>
            <a:r>
              <a:rPr lang="it-IT" sz="1800" dirty="0">
                <a:solidFill>
                  <a:schemeClr val="bg1"/>
                </a:solidFill>
                <a:latin typeface="Trebuchet MS" panose="020B0603020202020204" pitchFamily="34" charset="0"/>
              </a:rPr>
              <a:t>, </a:t>
            </a:r>
            <a:r>
              <a:rPr lang="it-IT" sz="1800" u="sng" dirty="0">
                <a:solidFill>
                  <a:schemeClr val="bg1"/>
                </a:solidFill>
                <a:latin typeface="Trebuchet MS" panose="020B0603020202020204" pitchFamily="34" charset="0"/>
              </a:rPr>
              <a:t>Second Author</a:t>
            </a:r>
            <a:r>
              <a:rPr lang="it-IT" sz="18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it-IT" sz="1800" baseline="30000" dirty="0">
                <a:solidFill>
                  <a:schemeClr val="bg1"/>
                </a:solidFill>
                <a:latin typeface="Trebuchet MS" panose="020B0603020202020204" pitchFamily="34" charset="0"/>
              </a:rPr>
              <a:t>2</a:t>
            </a:r>
            <a:r>
              <a:rPr lang="it-IT" sz="1800" dirty="0">
                <a:solidFill>
                  <a:schemeClr val="bg1"/>
                </a:solidFill>
                <a:latin typeface="Trebuchet MS" panose="020B0603020202020204" pitchFamily="34" charset="0"/>
              </a:rPr>
              <a:t>, … … …</a:t>
            </a:r>
            <a:endParaRPr lang="it-IT" sz="1800" u="sng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/>
            <a:endParaRPr lang="it-IT" sz="1013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it-IT" sz="1013" baseline="30000" dirty="0">
                <a:solidFill>
                  <a:schemeClr val="bg1"/>
                </a:solidFill>
                <a:latin typeface="Trebuchet MS" panose="020B0603020202020204" pitchFamily="34" charset="0"/>
              </a:rPr>
              <a:t>1</a:t>
            </a:r>
            <a:r>
              <a:rPr lang="it-IT" sz="1013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it-IT" sz="1013" dirty="0" err="1">
                <a:solidFill>
                  <a:schemeClr val="bg1"/>
                </a:solidFill>
                <a:latin typeface="Trebuchet MS" panose="020B0603020202020204" pitchFamily="34" charset="0"/>
              </a:rPr>
              <a:t>Affiliation</a:t>
            </a:r>
            <a:r>
              <a:rPr lang="it-IT" sz="1013" dirty="0">
                <a:solidFill>
                  <a:schemeClr val="bg1"/>
                </a:solidFill>
                <a:latin typeface="Trebuchet MS" panose="020B0603020202020204" pitchFamily="34" charset="0"/>
              </a:rPr>
              <a:t> of the First Author</a:t>
            </a:r>
          </a:p>
          <a:p>
            <a:pPr algn="ctr">
              <a:spcBef>
                <a:spcPts val="450"/>
              </a:spcBef>
            </a:pPr>
            <a:r>
              <a:rPr lang="it-IT" sz="1013" baseline="30000" dirty="0">
                <a:solidFill>
                  <a:schemeClr val="bg1"/>
                </a:solidFill>
                <a:latin typeface="Trebuchet MS" panose="020B0603020202020204" pitchFamily="34" charset="0"/>
              </a:rPr>
              <a:t>2</a:t>
            </a:r>
            <a:r>
              <a:rPr lang="it-IT" sz="1013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it-IT" sz="1013" dirty="0" err="1">
                <a:solidFill>
                  <a:schemeClr val="bg1"/>
                </a:solidFill>
                <a:latin typeface="Trebuchet MS" panose="020B0603020202020204" pitchFamily="34" charset="0"/>
              </a:rPr>
              <a:t>Affiliation</a:t>
            </a:r>
            <a:r>
              <a:rPr lang="it-IT" sz="1013" dirty="0">
                <a:solidFill>
                  <a:schemeClr val="bg1"/>
                </a:solidFill>
                <a:latin typeface="Trebuchet MS" panose="020B0603020202020204" pitchFamily="34" charset="0"/>
              </a:rPr>
              <a:t> of the Second Author</a:t>
            </a:r>
          </a:p>
          <a:p>
            <a:pPr algn="ctr">
              <a:spcBef>
                <a:spcPts val="450"/>
              </a:spcBef>
            </a:pPr>
            <a:r>
              <a:rPr lang="it-IT" sz="1013" dirty="0">
                <a:solidFill>
                  <a:schemeClr val="bg1"/>
                </a:solidFill>
                <a:latin typeface="Trebuchet MS" panose="020B0603020202020204" pitchFamily="34" charset="0"/>
              </a:rPr>
              <a:t>… … …</a:t>
            </a:r>
            <a:endParaRPr lang="it-IT" sz="1013" u="sng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665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D1741-010C-EEBF-C1B9-FBF5BB305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rebuchet MS" panose="020B0603020202020204" pitchFamily="34" charset="0"/>
              </a:rPr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4D717-C374-3DF5-A2B9-C24E140AC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</p:spPr>
        <p:txBody>
          <a:bodyPr/>
          <a:lstStyle/>
          <a:p>
            <a:r>
              <a:rPr lang="it-IT" dirty="0">
                <a:latin typeface="Trebuchet MS" panose="020B0603020202020204" pitchFamily="34" charset="0"/>
              </a:rPr>
              <a:t>Item 1</a:t>
            </a:r>
          </a:p>
          <a:p>
            <a:r>
              <a:rPr lang="it-IT" dirty="0">
                <a:latin typeface="Trebuchet MS" panose="020B0603020202020204" pitchFamily="34" charset="0"/>
              </a:rPr>
              <a:t>Item 2</a:t>
            </a:r>
          </a:p>
          <a:p>
            <a:r>
              <a:rPr lang="it-IT" dirty="0">
                <a:latin typeface="Trebuchet MS" panose="020B0603020202020204" pitchFamily="34" charset="0"/>
              </a:rPr>
              <a:t>………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206574E6-0AD9-7A89-DBA2-5E3620A40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3E72-B59D-4ACF-B9BA-234948A6B0F8}" type="slidenum">
              <a:rPr lang="it-IT" smtClean="0"/>
              <a:pPr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601968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216</TotalTime>
  <Words>35</Words>
  <Application>Microsoft Office PowerPoint</Application>
  <PresentationFormat>Presentazione su schermo (16:9)</PresentationFormat>
  <Paragraphs>11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Trebuchet MS</vt:lpstr>
      <vt:lpstr>Tema di Office</vt:lpstr>
      <vt:lpstr>Presentazione standard di PowerPoint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IALCCE2023</dc:creator>
  <cp:lastModifiedBy>Andrea Bertoni</cp:lastModifiedBy>
  <cp:revision>22</cp:revision>
  <dcterms:created xsi:type="dcterms:W3CDTF">2023-06-25T12:23:09Z</dcterms:created>
  <dcterms:modified xsi:type="dcterms:W3CDTF">2025-07-22T07:32:16Z</dcterms:modified>
</cp:coreProperties>
</file>